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0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3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3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6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8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1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2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5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1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8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ECA8C-8907-8446-9B47-26B6533F405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A4311-F268-A041-9311-4D1B892F55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6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 PPGPatri 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9" b="89899" l="9899" r="90909">
                        <a14:foregroundMark x1="34545" y1="36768" x2="34545" y2="36768"/>
                        <a14:foregroundMark x1="21010" y1="37576" x2="21010" y2="37576"/>
                        <a14:foregroundMark x1="13131" y1="36364" x2="13131" y2="36364"/>
                        <a14:foregroundMark x1="13535" y1="41010" x2="13535" y2="41010"/>
                        <a14:foregroundMark x1="24848" y1="41414" x2="24848" y2="41414"/>
                        <a14:foregroundMark x1="39394" y1="41818" x2="39394" y2="41818"/>
                        <a14:foregroundMark x1="37980" y1="41818" x2="37980" y2="41818"/>
                        <a14:foregroundMark x1="57576" y1="62222" x2="57576" y2="62222"/>
                        <a14:foregroundMark x1="70707" y1="54343" x2="70707" y2="54343"/>
                        <a14:foregroundMark x1="79596" y1="54141" x2="79596" y2="54141"/>
                        <a14:foregroundMark x1="90909" y1="59596" x2="90909" y2="59596"/>
                        <a14:backgroundMark x1="49495" y1="47677" x2="49495" y2="47677"/>
                        <a14:backgroundMark x1="47273" y1="50909" x2="47273" y2="50909"/>
                        <a14:backgroundMark x1="47273" y1="44444" x2="47273" y2="4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939" y="2564723"/>
            <a:ext cx="1470038" cy="1470038"/>
          </a:xfrm>
          <a:prstGeom prst="rect">
            <a:avLst/>
          </a:prstGeom>
        </p:spPr>
      </p:pic>
      <p:pic>
        <p:nvPicPr>
          <p:cNvPr id="2" name="Picture 1" descr="logo-original-fundo-claro-p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939" y="828023"/>
            <a:ext cx="1059012" cy="980508"/>
          </a:xfrm>
          <a:prstGeom prst="rect">
            <a:avLst/>
          </a:prstGeom>
        </p:spPr>
      </p:pic>
      <p:pic>
        <p:nvPicPr>
          <p:cNvPr id="3" name="Picture 2" descr="cnpq-logo-7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752" y="1165172"/>
            <a:ext cx="2120162" cy="636208"/>
          </a:xfrm>
          <a:prstGeom prst="rect">
            <a:avLst/>
          </a:prstGeom>
        </p:spPr>
      </p:pic>
      <p:pic>
        <p:nvPicPr>
          <p:cNvPr id="4" name="Picture 3" descr="unnam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56" y="1561681"/>
            <a:ext cx="1199133" cy="1199133"/>
          </a:xfrm>
          <a:prstGeom prst="rect">
            <a:avLst/>
          </a:prstGeom>
        </p:spPr>
      </p:pic>
      <p:pic>
        <p:nvPicPr>
          <p:cNvPr id="6" name="Picture 5" descr="unnamed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446" y="2564723"/>
            <a:ext cx="1970843" cy="1074110"/>
          </a:xfrm>
          <a:prstGeom prst="rect">
            <a:avLst/>
          </a:prstGeom>
        </p:spPr>
      </p:pic>
      <p:pic>
        <p:nvPicPr>
          <p:cNvPr id="8" name="Picture 7" descr="PROPESP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315" y="4653480"/>
            <a:ext cx="3233765" cy="1101519"/>
          </a:xfrm>
          <a:prstGeom prst="rect">
            <a:avLst/>
          </a:prstGeom>
        </p:spPr>
      </p:pic>
      <p:pic>
        <p:nvPicPr>
          <p:cNvPr id="9" name="Picture 8" descr="itec-ufpa-logo-31F7A35122-seeklogo.com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364" y="4524530"/>
            <a:ext cx="1905728" cy="120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91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Flavia Palacios</dc:creator>
  <cp:lastModifiedBy>MERCEDARIOS UFPA</cp:lastModifiedBy>
  <cp:revision>10</cp:revision>
  <dcterms:created xsi:type="dcterms:W3CDTF">2021-08-31T20:18:17Z</dcterms:created>
  <dcterms:modified xsi:type="dcterms:W3CDTF">2024-09-30T15:39:24Z</dcterms:modified>
</cp:coreProperties>
</file>